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082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33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16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71884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2827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465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4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740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575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994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09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151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68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81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573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94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133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4B66AC1-FF6F-40ED-AC19-59A8E14C5AC8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14F466-075C-428F-B5F2-0CC4CD9D51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8525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EF102-98A0-4B00-A32C-E6FA5A8FFE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662049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Content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B96D7-CFD0-4CDA-915C-B73A10B923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21257"/>
            <a:ext cx="9144000" cy="3214379"/>
          </a:xfrm>
        </p:spPr>
        <p:txBody>
          <a:bodyPr/>
          <a:lstStyle/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dirty="0"/>
              <a:t>Irrigation system and reason</a:t>
            </a: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dirty="0"/>
              <a:t>What is Arduino UNO?</a:t>
            </a: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dirty="0"/>
              <a:t>What is MH sensor and LCD?</a:t>
            </a: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dirty="0"/>
              <a:t>Diagram </a:t>
            </a: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257564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17463E-FEC6-4D13-9414-78FC1F6BA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03B3B1-D455-4D17-839D-C35DC411F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Irrigation system and reason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E7A48-5796-43F5-BDF4-FB3CDF0C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1"/>
            <a:ext cx="4337482" cy="1799948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What is irrigation system?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Why we use this system?</a:t>
            </a:r>
          </a:p>
        </p:txBody>
      </p:sp>
    </p:spTree>
    <p:extLst>
      <p:ext uri="{BB962C8B-B14F-4D97-AF65-F5344CB8AC3E}">
        <p14:creationId xmlns:p14="http://schemas.microsoft.com/office/powerpoint/2010/main" val="2881854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A36C1-AD99-405E-85DA-3E65E0793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Equipment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FA57A-CC1F-4E2E-803E-2853DE836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858610"/>
            <a:ext cx="8946541" cy="3389789"/>
          </a:xfrm>
        </p:spPr>
        <p:txBody>
          <a:bodyPr/>
          <a:lstStyle/>
          <a:p>
            <a:r>
              <a:rPr lang="en-US" dirty="0"/>
              <a:t>What is Arduino UNO?</a:t>
            </a:r>
          </a:p>
          <a:p>
            <a:endParaRPr lang="en-US" dirty="0"/>
          </a:p>
          <a:p>
            <a:r>
              <a:rPr lang="en-US" dirty="0"/>
              <a:t>What is MH sensor and LCD?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359773-36E0-49A1-9D23-3000EB166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556" y="13371"/>
            <a:ext cx="6116714" cy="3546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A05079-06D0-405A-87CD-71FD3AB40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556" y="2858610"/>
            <a:ext cx="6116713" cy="39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713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A97DE-A720-452B-8B3C-A668EDA89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2AF92-6805-4C3F-9850-98738BA98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6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C9BB1-CE55-46C3-B877-41E8E3D33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FB0396-DDBB-4DE3-A449-6068245D9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364" y="1287262"/>
            <a:ext cx="5983551" cy="484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7354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</TotalTime>
  <Words>49</Words>
  <Application>Microsoft Office PowerPoint</Application>
  <PresentationFormat>Widescreen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Content</vt:lpstr>
      <vt:lpstr>Irrigation system and reason</vt:lpstr>
      <vt:lpstr>Equipment</vt:lpstr>
      <vt:lpstr>Diagram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</dc:title>
  <dc:creator>user</dc:creator>
  <cp:lastModifiedBy>user</cp:lastModifiedBy>
  <cp:revision>4</cp:revision>
  <dcterms:created xsi:type="dcterms:W3CDTF">2019-04-30T18:41:47Z</dcterms:created>
  <dcterms:modified xsi:type="dcterms:W3CDTF">2019-04-30T19:10:40Z</dcterms:modified>
</cp:coreProperties>
</file>

<file path=docProps/thumbnail.jpeg>
</file>